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3817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56D2-A2C5-422D-9A4B-83EB3344B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C54F3-C6FC-4E9F-B9E9-77D5FB078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BC296-A41B-4ACB-B6F4-EE9338B3A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AC213-8110-404D-9C07-3AFB828F0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D88F0-9336-4830-94FC-EAC636B45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481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1F3E3-28CB-4435-97CC-78E6874A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CB2480-EE9F-489D-ABD5-82E138658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BE773-DD15-4341-8783-91565949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16B13-DAC3-49DE-BCC7-08D9E5ABC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596D6-CE50-4A89-AF27-90B72135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6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B1DFBE-42B5-4E0D-979E-EB64A06EE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6E0070-B5A8-4722-BA36-99E67868E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0B3EE-F5F4-497A-851F-C51D4A96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5B507-C846-4FEC-A099-2E27EF8E1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BD269-E0A6-46E0-825B-E6B18F2C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13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B0F27-9FED-466C-BE76-6132B859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C74F8-C9E5-4CA6-90BB-C81C55602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AD4A2-7534-46D1-BB80-75BC3C29E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762B7-D3B3-4111-950B-3E3F7DB5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F695B-3453-44E1-9708-E6205801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54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6EC65-32D3-4EA6-8EC3-AF2ED648D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5222F-228B-4E70-AF18-5985F7EAE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A85C8-36A7-40FE-BF9E-02DD20E16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FA480-86BF-45C8-AC74-F0E096C4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BB0E7-F95A-43BC-8BB1-8F84AD09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2BFEF-06B1-4F5A-80E8-D492432DC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28890-1BDA-4CF2-B7F9-C9D2AD70EE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56549-4B37-449A-A4C6-4374C2425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64E0D-20DD-4095-8619-70F641E3E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ECEBF-E872-4830-8325-A27DDCCCA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73608-5BFE-4744-8E34-3EE31DA1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77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FB320-B027-4665-B83D-F344DA92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75A7A-DC9C-482D-BF2E-3AD901D13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76D07-053B-4701-9837-7BF6F21FF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E0C876-EEC0-493D-B62F-B5D46B4EB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21469-5252-46A6-8D66-E4010498F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C92A00-2D19-4063-82E4-86213A481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74DA30-5372-4652-AFA1-0BF3FAC4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A5EE26-FEEC-46FB-AB21-5A4014D9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247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A70B5-2537-44F1-84B2-C5E4E96C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7FC0C5-CAAC-49DF-9F8F-58BD8EE83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8E0AC7-0597-41D4-9399-F529CEC55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DA2D46-F265-4ADA-B2BC-AEEC0C54F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27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490729-061B-4FB9-B187-E24E3C84F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FAA466-6606-4A24-8C78-594C114B6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CB1C2-44EF-4019-A80D-6349DD4F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52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B2269-F517-46EE-A900-40D66EFB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727DC-4D7E-4069-8740-A339F4881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98F1B-5140-430D-8769-8D1955488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ED34B-67B5-4C48-A83C-6931FA0BC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6673F-55D8-4DA8-B64B-4E7134786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2CD4A-2B31-4F62-B7A0-9C941608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956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8035F-D791-4E18-B447-89C2B0CD1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041022-7EB1-4B8F-9E6C-B880E8EE6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A24335-6543-4687-B87E-C3ADB5B8A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7BC0-AE08-4669-999B-EE9F85C3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543E3-3AA7-4576-A86E-837B627DE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46074-8B8B-4F9C-8B05-8FE3A9D4E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806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C39EEC-86A2-4195-A8E9-444DEDD42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84EFE-E207-455A-BC8D-3A2F7A351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258F3-4060-4BE6-B3C2-6579D125F5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D3645-E123-4A75-B221-7176269E4A1E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162AF-6877-4BE3-8C7E-152F23A789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1D440-54AE-49C5-BAB9-04356636C7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4D8E-30F7-4DE1-8D1C-C7B1BABCC8C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361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71A9857-8974-4CF4-AFB6-6016DF8F1415}"/>
              </a:ext>
            </a:extLst>
          </p:cNvPr>
          <p:cNvSpPr/>
          <p:nvPr/>
        </p:nvSpPr>
        <p:spPr>
          <a:xfrm>
            <a:off x="1981200" y="2570912"/>
            <a:ext cx="8219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ktiv Grotesk" panose="020B0504020202020204" pitchFamily="34" charset="0"/>
                <a:ea typeface="Aktiv Grotesk" panose="020B0504020202020204" pitchFamily="34" charset="0"/>
                <a:cs typeface="Aktiv Grotesk" panose="020B0504020202020204" pitchFamily="34" charset="0"/>
              </a:rPr>
              <a:t>Case Study: Ben &amp; Jerry’s Efforts to Support Refugee Entrepreneurs through the Ice Academy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F5DF6D2-FC17-4E43-AC4B-9A52E2D945B1}"/>
              </a:ext>
            </a:extLst>
          </p:cNvPr>
          <p:cNvSpPr txBox="1"/>
          <p:nvPr/>
        </p:nvSpPr>
        <p:spPr>
          <a:xfrm>
            <a:off x="4483334" y="5284690"/>
            <a:ext cx="3215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kern="0" spc="60" dirty="0">
                <a:solidFill>
                  <a:srgbClr val="62C1D9"/>
                </a:solidFill>
                <a:latin typeface="Aktiv Grotesk" panose="020B0504020202020204" pitchFamily="34" charset="0"/>
                <a:ea typeface="Aktiv Grotesk" panose="020B0504020202020204" pitchFamily="34" charset="0"/>
                <a:cs typeface="Aktiv Grotesk" panose="020B0504020202020204" pitchFamily="34" charset="0"/>
              </a:rPr>
              <a:t>Niels </a:t>
            </a:r>
            <a:r>
              <a:rPr lang="es-ES" sz="1600" b="1" kern="0" spc="60" dirty="0" err="1">
                <a:solidFill>
                  <a:srgbClr val="62C1D9"/>
                </a:solidFill>
                <a:latin typeface="Aktiv Grotesk" panose="020B0504020202020204" pitchFamily="34" charset="0"/>
                <a:ea typeface="Aktiv Grotesk" panose="020B0504020202020204" pitchFamily="34" charset="0"/>
                <a:cs typeface="Aktiv Grotesk" panose="020B0504020202020204" pitchFamily="34" charset="0"/>
              </a:rPr>
              <a:t>Tigges</a:t>
            </a:r>
            <a:endParaRPr lang="es-ES" sz="1600" b="1" dirty="0">
              <a:solidFill>
                <a:schemeClr val="tx1">
                  <a:lumMod val="65000"/>
                  <a:lumOff val="35000"/>
                </a:schemeClr>
              </a:solidFill>
              <a:latin typeface="Aktiv Grotesk" panose="020B0504020202020204" pitchFamily="34" charset="0"/>
              <a:ea typeface="Aktiv Grotesk" panose="020B0504020202020204" pitchFamily="34" charset="0"/>
              <a:cs typeface="Aktiv Grotesk" panose="020B0504020202020204" pitchFamily="34" charset="0"/>
            </a:endParaRPr>
          </a:p>
          <a:p>
            <a:pPr algn="ctr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ktiv Grotesk Light" panose="020B0404020202020204" pitchFamily="34" charset="0"/>
                <a:ea typeface="Aktiv Grotesk Light" panose="020B0404020202020204" pitchFamily="34" charset="0"/>
                <a:cs typeface="Aktiv Grotesk Light" panose="020B0404020202020204" pitchFamily="34" charset="0"/>
              </a:rPr>
              <a:t>Product Marketing Manager &amp; Ice Academy Lead at Ben &amp; Jerry’s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  <a:latin typeface="Aktiv Grotesk Light" panose="020B0404020202020204" pitchFamily="34" charset="0"/>
              <a:ea typeface="Aktiv Grotesk Light" panose="020B0404020202020204" pitchFamily="34" charset="0"/>
              <a:cs typeface="Aktiv Grotesk Light" panose="020B04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4A6EF6-E3A9-448D-9ED0-ACCF42EB05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0"/>
            <a:ext cx="12192000" cy="22250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F4AD999-4BA2-41E6-9A4A-D35E0542F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957" y="4386172"/>
            <a:ext cx="2447925" cy="72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228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28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Aktiv Grotesk</vt:lpstr>
      <vt:lpstr>Aktiv Grotesk Light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Dajana Djedovic</dc:creator>
  <cp:lastModifiedBy>Dajana Djedovic</cp:lastModifiedBy>
  <cp:revision>21</cp:revision>
  <dcterms:created xsi:type="dcterms:W3CDTF">2020-06-11T08:57:50Z</dcterms:created>
  <dcterms:modified xsi:type="dcterms:W3CDTF">2020-10-21T09:40:52Z</dcterms:modified>
</cp:coreProperties>
</file>